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designed documentation
- Like IKEA's instructions booklet
- Errors can still happen
- Improves the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we did
- What we learned
- What we think
- Open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No clear strategy
-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Focus on developers
- Not
  - Database administrators
  - Reliability engineer
  - They continue to be our focus
- But
  - Developers need alternatives
  - Independence
  - Often lack diverse teams
Extra:
- Identify people and audit accessibility
- Set objectives
- Define the action scope
- Establish the ownership
- Set standards
- Define tech stack
- Pick health metrics
- Set feedback streams
- Plan maintenance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 Documentation just existed
- Bare minimum effort
- Had to exist cuz we software house
This is not enough.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 Speed + visibility + openness
  - More people seeing
  - Recognizing importance
  - Incite contribution
- We shared all outputs
- Brought user representation
  - Technical Services
  - Account managers
  - Customer success
  - More empirical knowledge
- PMs helped
  - Communicate horizontally
  - Draw attention
  - Move things
  - Garner resources
  - Product POV
- UX team
  - New ways of doing
  - Propose solutions
  - Explored new tools
    - Posthog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ask...
In practice:
- Audited websites
- Analysis from UX POV
- Found mistakes
- Found opportunities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![](../img/docs-design/old.gif)
- Example of what we had
- We had 17x websites like this
- Built in MkDocs + Material theme
  - Flexible
  - Practical
  - Beautiful theme
  - Open-source
  - A lot of alternatives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using the full potential
- Maintainers: not versed on visual arrangement
- UX team open to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MkDocs — great out of the box, but we wanted more:
- New components
  - Tiny Admonitions
    - When you want more subtle
  - Framed Content
    - When you wish to disrupt
    - Announce
- Use of more
  -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 Talked with
  - Talked with experts
  - Garnered the needs
- Experimentation
  - Navigation
  - Top navigation added unnecessary confusion
    - In our case
    - When overlaid with side navigation
    - 2 different patterns don't work
- To improve side navigation
  - Guidelines
  - Make navigation slimmer
  - Streamlined
  - Clear
  - Uncluttered
- Form narratives
  - Guides
  - Quickstart experience
  - Guide to obvious paths
  - Lead to value of product through docs
- To reinforce storytelling
  - Highlighting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 Documentation left by chance
- Disconnected experience
  - Force user to jump
  - Main site
  - To docs
  - Back to main site
- Maintenance problems
  - 2 places
    - Different departments
  - Wordpress
  - MkDocs
- Navigation was unclear
  - No return
Solution:
- Move the home page
- Make it easy to maintain
- Cohesive experience
  - Same navigation
  - Same styling
- Feeling of wholeness
- Boost aesthetic-usability
  - Perceived professionalism
  - Perceived functionalism
  - Things will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![](../img/docs-design/home.gif)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Later, open-source software
- Freedom to choose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Databases for everyone
  - Any technical background
  - Spark creativity
  - Help learn databases
- Promote independence
  - Lower the entry barrier
  - Reduce effort and time
- More and better contributions
  - Increase discussion
  - Multiply solutions
  - For anyone
- Optimization of Support
  - Focus on bigger problem
  - Societal blockers
- Don’t break the bank
  - Anyone can get in
  - Regardless of price
  - Grow at their pace
  - Scale when ready
Documentation can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Technical, complex, costly
  - Intimidating
  - Specific terminology
  - Abstract structures
  - Lack user centricity
  - Increase user base = more research costs
- Error 404, Design culture not found
  - Percona
    - Wasn't born user-centric
    - Focused on technical solutions
    - Working/not working things
- Rapid software ≠ Rapid UX
  - If they're not synchronized
  - Needs deep integration
    - Team
    - Processes
  - More time spent
- Documentation
  - Demystify
  - Reach more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I nailed the back, faced the wrong direction. Wood grain, unpainted from the inside. Had to get some more of those micro nails...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 Doors one sided
- All either left or right
- Had to unscrew everything
- Door ugly
  - Chipped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2024-02-29T18:21:18Z</dcterms:created>
  <dcterms:modified xsi:type="dcterms:W3CDTF">2024-02-29T18:21:18Z</dcterms:modified>
</cp:coreProperties>
</file>